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7" d="100"/>
          <a:sy n="67" d="100"/>
        </p:scale>
        <p:origin x="557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45B85-395D-4837-8444-2482CB528D9C}" type="datetimeFigureOut">
              <a:rPr lang="en-US" smtClean="0"/>
              <a:t>5/1/2016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22E9C-6226-49C2-83C6-5E50C41BF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618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45B85-395D-4837-8444-2482CB528D9C}" type="datetimeFigureOut">
              <a:rPr lang="en-US" smtClean="0"/>
              <a:t>5/1/2016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22E9C-6226-49C2-83C6-5E50C41BF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738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45B85-395D-4837-8444-2482CB528D9C}" type="datetimeFigureOut">
              <a:rPr lang="en-US" smtClean="0"/>
              <a:t>5/1/2016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22E9C-6226-49C2-83C6-5E50C41BF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807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45B85-395D-4837-8444-2482CB528D9C}" type="datetimeFigureOut">
              <a:rPr lang="en-US" smtClean="0"/>
              <a:t>5/1/2016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22E9C-6226-49C2-83C6-5E50C41BF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417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45B85-395D-4837-8444-2482CB528D9C}" type="datetimeFigureOut">
              <a:rPr lang="en-US" smtClean="0"/>
              <a:t>5/1/2016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22E9C-6226-49C2-83C6-5E50C41BF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764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45B85-395D-4837-8444-2482CB528D9C}" type="datetimeFigureOut">
              <a:rPr lang="en-US" smtClean="0"/>
              <a:t>5/1/2016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22E9C-6226-49C2-83C6-5E50C41BF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666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45B85-395D-4837-8444-2482CB528D9C}" type="datetimeFigureOut">
              <a:rPr lang="en-US" smtClean="0"/>
              <a:t>5/1/2016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22E9C-6226-49C2-83C6-5E50C41BF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32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45B85-395D-4837-8444-2482CB528D9C}" type="datetimeFigureOut">
              <a:rPr lang="en-US" smtClean="0"/>
              <a:t>5/1/2016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22E9C-6226-49C2-83C6-5E50C41BF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745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45B85-395D-4837-8444-2482CB528D9C}" type="datetimeFigureOut">
              <a:rPr lang="en-US" smtClean="0"/>
              <a:t>5/1/2016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22E9C-6226-49C2-83C6-5E50C41BF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332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45B85-395D-4837-8444-2482CB528D9C}" type="datetimeFigureOut">
              <a:rPr lang="en-US" smtClean="0"/>
              <a:t>5/1/2016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22E9C-6226-49C2-83C6-5E50C41BF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459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45B85-395D-4837-8444-2482CB528D9C}" type="datetimeFigureOut">
              <a:rPr lang="en-US" smtClean="0"/>
              <a:t>5/1/2016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22E9C-6226-49C2-83C6-5E50C41BF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093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45B85-395D-4837-8444-2482CB528D9C}" type="datetimeFigureOut">
              <a:rPr lang="en-US" smtClean="0"/>
              <a:t>5/1/2016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C22E9C-6226-49C2-83C6-5E50C41BF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212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958" y="3590925"/>
            <a:ext cx="7464933" cy="236982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24683" y="408452"/>
            <a:ext cx="8357481" cy="36317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1500" b="1" cap="none" spc="0" dirty="0">
                <a:ln w="5715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Why</a:t>
            </a:r>
          </a:p>
          <a:p>
            <a:pPr algn="ctr"/>
            <a:r>
              <a:rPr lang="en-US" sz="11500" b="1" cap="none" spc="0" dirty="0">
                <a:ln w="5715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Forgiveness?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958" y="3750345"/>
            <a:ext cx="1320734" cy="100322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14684" y="5960745"/>
            <a:ext cx="3377477" cy="749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7426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Corinthians 2:5-11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2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5 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anyone has caused grief, he has not so much grieved me as he has grieved all of you to some extent—not to put it too severely. </a:t>
            </a:r>
            <a:r>
              <a:rPr lang="en-US" sz="32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6 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punishment inflicted on him by the majority is sufficient. </a:t>
            </a:r>
            <a:r>
              <a:rPr lang="en-US" sz="32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7 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 instead, you ought to forgive and comfort him, so that he will not be overwhelmed by excessive sorrow. </a:t>
            </a:r>
            <a:r>
              <a:rPr lang="en-US" sz="32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8 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urge you, therefore, to reaffirm your love for him. </a:t>
            </a:r>
            <a:r>
              <a:rPr lang="en-US" sz="32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9 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Another reason I wrote you was to see if you would stand the test and be obedient in everything. </a:t>
            </a:r>
            <a:r>
              <a:rPr lang="en-US" sz="32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10 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Anyone you forgive, I also forgive. And what I have forgiven—if there was anything to forgive—I have forgiven in the sight of Christ for your sake, </a:t>
            </a:r>
            <a:r>
              <a:rPr lang="en-US" sz="32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11 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order that Satan might not outwit us. For we are not unaware of his schemes.</a:t>
            </a:r>
          </a:p>
          <a:p>
            <a:pPr marL="0" indent="0">
              <a:spcBef>
                <a:spcPts val="0"/>
              </a:spcBef>
              <a:buNone/>
            </a:pPr>
            <a:endParaRPr lang="en-US" sz="1300" b="1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Person/Punishment</a:t>
            </a:r>
          </a:p>
          <a:p>
            <a:pPr>
              <a:spcBef>
                <a:spcPts val="0"/>
              </a:spcBef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Process of Restoration</a:t>
            </a:r>
          </a:p>
          <a:p>
            <a:pPr>
              <a:spcBef>
                <a:spcPts val="0"/>
              </a:spcBef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Protection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6098" y="5647725"/>
            <a:ext cx="1320734" cy="1003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4420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</TotalTime>
  <Words>8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Aaron Brown</dc:creator>
  <cp:lastModifiedBy>Aaron Brown</cp:lastModifiedBy>
  <cp:revision>4</cp:revision>
  <dcterms:created xsi:type="dcterms:W3CDTF">2016-05-01T09:13:23Z</dcterms:created>
  <dcterms:modified xsi:type="dcterms:W3CDTF">2016-05-01T10:02:53Z</dcterms:modified>
</cp:coreProperties>
</file>