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7" d="100"/>
          <a:sy n="67" d="100"/>
        </p:scale>
        <p:origin x="557"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0392F4-7CB5-4A51-A2B3-4999BFEE4A72}" type="datetimeFigureOut">
              <a:rPr lang="en-US" smtClean="0"/>
              <a:t>5/8/2016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CD52C-B38A-4B28-AE90-D93A282AB470}" type="slidenum">
              <a:rPr lang="en-US" smtClean="0"/>
              <a:t>‹#›</a:t>
            </a:fld>
            <a:endParaRPr lang="en-US"/>
          </a:p>
        </p:txBody>
      </p:sp>
    </p:spTree>
    <p:extLst>
      <p:ext uri="{BB962C8B-B14F-4D97-AF65-F5344CB8AC3E}">
        <p14:creationId xmlns:p14="http://schemas.microsoft.com/office/powerpoint/2010/main" val="2653880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0392F4-7CB5-4A51-A2B3-4999BFEE4A72}" type="datetimeFigureOut">
              <a:rPr lang="en-US" smtClean="0"/>
              <a:t>5/8/2016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CD52C-B38A-4B28-AE90-D93A282AB470}" type="slidenum">
              <a:rPr lang="en-US" smtClean="0"/>
              <a:t>‹#›</a:t>
            </a:fld>
            <a:endParaRPr lang="en-US"/>
          </a:p>
        </p:txBody>
      </p:sp>
    </p:spTree>
    <p:extLst>
      <p:ext uri="{BB962C8B-B14F-4D97-AF65-F5344CB8AC3E}">
        <p14:creationId xmlns:p14="http://schemas.microsoft.com/office/powerpoint/2010/main" val="2441593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0392F4-7CB5-4A51-A2B3-4999BFEE4A72}" type="datetimeFigureOut">
              <a:rPr lang="en-US" smtClean="0"/>
              <a:t>5/8/2016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CD52C-B38A-4B28-AE90-D93A282AB470}" type="slidenum">
              <a:rPr lang="en-US" smtClean="0"/>
              <a:t>‹#›</a:t>
            </a:fld>
            <a:endParaRPr lang="en-US"/>
          </a:p>
        </p:txBody>
      </p:sp>
    </p:spTree>
    <p:extLst>
      <p:ext uri="{BB962C8B-B14F-4D97-AF65-F5344CB8AC3E}">
        <p14:creationId xmlns:p14="http://schemas.microsoft.com/office/powerpoint/2010/main" val="2195931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0392F4-7CB5-4A51-A2B3-4999BFEE4A72}" type="datetimeFigureOut">
              <a:rPr lang="en-US" smtClean="0"/>
              <a:t>5/8/2016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CD52C-B38A-4B28-AE90-D93A282AB470}" type="slidenum">
              <a:rPr lang="en-US" smtClean="0"/>
              <a:t>‹#›</a:t>
            </a:fld>
            <a:endParaRPr lang="en-US"/>
          </a:p>
        </p:txBody>
      </p:sp>
    </p:spTree>
    <p:extLst>
      <p:ext uri="{BB962C8B-B14F-4D97-AF65-F5344CB8AC3E}">
        <p14:creationId xmlns:p14="http://schemas.microsoft.com/office/powerpoint/2010/main" val="1331786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0392F4-7CB5-4A51-A2B3-4999BFEE4A72}" type="datetimeFigureOut">
              <a:rPr lang="en-US" smtClean="0"/>
              <a:t>5/8/2016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CD52C-B38A-4B28-AE90-D93A282AB470}" type="slidenum">
              <a:rPr lang="en-US" smtClean="0"/>
              <a:t>‹#›</a:t>
            </a:fld>
            <a:endParaRPr lang="en-US"/>
          </a:p>
        </p:txBody>
      </p:sp>
    </p:spTree>
    <p:extLst>
      <p:ext uri="{BB962C8B-B14F-4D97-AF65-F5344CB8AC3E}">
        <p14:creationId xmlns:p14="http://schemas.microsoft.com/office/powerpoint/2010/main" val="2288068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0392F4-7CB5-4A51-A2B3-4999BFEE4A72}" type="datetimeFigureOut">
              <a:rPr lang="en-US" smtClean="0"/>
              <a:t>5/8/2016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BCD52C-B38A-4B28-AE90-D93A282AB470}" type="slidenum">
              <a:rPr lang="en-US" smtClean="0"/>
              <a:t>‹#›</a:t>
            </a:fld>
            <a:endParaRPr lang="en-US"/>
          </a:p>
        </p:txBody>
      </p:sp>
    </p:spTree>
    <p:extLst>
      <p:ext uri="{BB962C8B-B14F-4D97-AF65-F5344CB8AC3E}">
        <p14:creationId xmlns:p14="http://schemas.microsoft.com/office/powerpoint/2010/main" val="1109582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20392F4-7CB5-4A51-A2B3-4999BFEE4A72}" type="datetimeFigureOut">
              <a:rPr lang="en-US" smtClean="0"/>
              <a:t>5/8/2016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BCD52C-B38A-4B28-AE90-D93A282AB470}" type="slidenum">
              <a:rPr lang="en-US" smtClean="0"/>
              <a:t>‹#›</a:t>
            </a:fld>
            <a:endParaRPr lang="en-US"/>
          </a:p>
        </p:txBody>
      </p:sp>
    </p:spTree>
    <p:extLst>
      <p:ext uri="{BB962C8B-B14F-4D97-AF65-F5344CB8AC3E}">
        <p14:creationId xmlns:p14="http://schemas.microsoft.com/office/powerpoint/2010/main" val="4271815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20392F4-7CB5-4A51-A2B3-4999BFEE4A72}" type="datetimeFigureOut">
              <a:rPr lang="en-US" smtClean="0"/>
              <a:t>5/8/2016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BCD52C-B38A-4B28-AE90-D93A282AB470}" type="slidenum">
              <a:rPr lang="en-US" smtClean="0"/>
              <a:t>‹#›</a:t>
            </a:fld>
            <a:endParaRPr lang="en-US"/>
          </a:p>
        </p:txBody>
      </p:sp>
    </p:spTree>
    <p:extLst>
      <p:ext uri="{BB962C8B-B14F-4D97-AF65-F5344CB8AC3E}">
        <p14:creationId xmlns:p14="http://schemas.microsoft.com/office/powerpoint/2010/main" val="568210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0392F4-7CB5-4A51-A2B3-4999BFEE4A72}" type="datetimeFigureOut">
              <a:rPr lang="en-US" smtClean="0"/>
              <a:t>5/8/2016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BCD52C-B38A-4B28-AE90-D93A282AB470}" type="slidenum">
              <a:rPr lang="en-US" smtClean="0"/>
              <a:t>‹#›</a:t>
            </a:fld>
            <a:endParaRPr lang="en-US"/>
          </a:p>
        </p:txBody>
      </p:sp>
    </p:spTree>
    <p:extLst>
      <p:ext uri="{BB962C8B-B14F-4D97-AF65-F5344CB8AC3E}">
        <p14:creationId xmlns:p14="http://schemas.microsoft.com/office/powerpoint/2010/main" val="2400278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20392F4-7CB5-4A51-A2B3-4999BFEE4A72}" type="datetimeFigureOut">
              <a:rPr lang="en-US" smtClean="0"/>
              <a:t>5/8/2016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BCD52C-B38A-4B28-AE90-D93A282AB470}" type="slidenum">
              <a:rPr lang="en-US" smtClean="0"/>
              <a:t>‹#›</a:t>
            </a:fld>
            <a:endParaRPr lang="en-US"/>
          </a:p>
        </p:txBody>
      </p:sp>
    </p:spTree>
    <p:extLst>
      <p:ext uri="{BB962C8B-B14F-4D97-AF65-F5344CB8AC3E}">
        <p14:creationId xmlns:p14="http://schemas.microsoft.com/office/powerpoint/2010/main" val="3290567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20392F4-7CB5-4A51-A2B3-4999BFEE4A72}" type="datetimeFigureOut">
              <a:rPr lang="en-US" smtClean="0"/>
              <a:t>5/8/2016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BCD52C-B38A-4B28-AE90-D93A282AB470}" type="slidenum">
              <a:rPr lang="en-US" smtClean="0"/>
              <a:t>‹#›</a:t>
            </a:fld>
            <a:endParaRPr lang="en-US"/>
          </a:p>
        </p:txBody>
      </p:sp>
    </p:spTree>
    <p:extLst>
      <p:ext uri="{BB962C8B-B14F-4D97-AF65-F5344CB8AC3E}">
        <p14:creationId xmlns:p14="http://schemas.microsoft.com/office/powerpoint/2010/main" val="4228470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0392F4-7CB5-4A51-A2B3-4999BFEE4A72}" type="datetimeFigureOut">
              <a:rPr lang="en-US" smtClean="0"/>
              <a:t>5/8/2016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BCD52C-B38A-4B28-AE90-D93A282AB470}" type="slidenum">
              <a:rPr lang="en-US" smtClean="0"/>
              <a:t>‹#›</a:t>
            </a:fld>
            <a:endParaRPr lang="en-US"/>
          </a:p>
        </p:txBody>
      </p:sp>
    </p:spTree>
    <p:extLst>
      <p:ext uri="{BB962C8B-B14F-4D97-AF65-F5344CB8AC3E}">
        <p14:creationId xmlns:p14="http://schemas.microsoft.com/office/powerpoint/2010/main" val="41032547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7618" y="0"/>
            <a:ext cx="7508787" cy="3970318"/>
          </a:xfrm>
          <a:prstGeom prst="rect">
            <a:avLst/>
          </a:prstGeom>
        </p:spPr>
        <p:txBody>
          <a:bodyPr wrap="none">
            <a:spAutoFit/>
          </a:bodyPr>
          <a:lstStyle/>
          <a:p>
            <a:pPr algn="ctr"/>
            <a:r>
              <a:rPr lang="en-US" sz="9600" b="1" spc="50" dirty="0">
                <a:ln w="9525" cmpd="sng">
                  <a:solidFill>
                    <a:schemeClr val="tx1"/>
                  </a:solidFill>
                  <a:prstDash val="solid"/>
                </a:ln>
                <a:solidFill>
                  <a:srgbClr val="70AD47">
                    <a:tint val="1000"/>
                  </a:srgbClr>
                </a:solidFill>
                <a:effectLst>
                  <a:glow rad="139700">
                    <a:schemeClr val="accent6">
                      <a:satMod val="175000"/>
                      <a:alpha val="40000"/>
                    </a:schemeClr>
                  </a:glow>
                </a:effectLst>
              </a:rPr>
              <a:t>Call to Action</a:t>
            </a:r>
          </a:p>
          <a:p>
            <a:pPr algn="ctr"/>
            <a:r>
              <a:rPr lang="en-US" sz="9600" b="1" spc="50" dirty="0">
                <a:ln w="9525" cmpd="sng">
                  <a:solidFill>
                    <a:schemeClr val="tx1"/>
                  </a:solidFill>
                  <a:prstDash val="solid"/>
                </a:ln>
                <a:solidFill>
                  <a:srgbClr val="70AD47">
                    <a:tint val="1000"/>
                  </a:srgbClr>
                </a:solidFill>
                <a:effectLst>
                  <a:glow rad="139700">
                    <a:schemeClr val="accent6">
                      <a:satMod val="175000"/>
                      <a:alpha val="40000"/>
                    </a:schemeClr>
                  </a:glow>
                </a:effectLst>
              </a:rPr>
              <a:t>James 2:14-26</a:t>
            </a:r>
          </a:p>
          <a:p>
            <a:pPr algn="ctr"/>
            <a:endParaRPr lang="en-US" sz="6000" b="1" spc="50" dirty="0">
              <a:ln w="9525" cmpd="sng">
                <a:solidFill>
                  <a:schemeClr val="tx1"/>
                </a:solidFill>
                <a:prstDash val="solid"/>
              </a:ln>
              <a:solidFill>
                <a:srgbClr val="70AD47">
                  <a:tint val="1000"/>
                </a:srgbClr>
              </a:solidFill>
              <a:effectLst>
                <a:glow rad="139700">
                  <a:schemeClr val="accent6">
                    <a:satMod val="175000"/>
                    <a:alpha val="40000"/>
                  </a:schemeClr>
                </a:glow>
              </a:effectLst>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04422" y="3066276"/>
            <a:ext cx="4495178" cy="3414534"/>
          </a:xfrm>
          <a:prstGeom prst="rect">
            <a:avLst/>
          </a:prstGeom>
          <a:effectLst>
            <a:glow rad="139700">
              <a:schemeClr val="accent6">
                <a:satMod val="175000"/>
                <a:alpha val="40000"/>
              </a:schemeClr>
            </a:glow>
          </a:effectLst>
        </p:spPr>
      </p:pic>
    </p:spTree>
    <p:extLst>
      <p:ext uri="{BB962C8B-B14F-4D97-AF65-F5344CB8AC3E}">
        <p14:creationId xmlns:p14="http://schemas.microsoft.com/office/powerpoint/2010/main" val="1923193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60070"/>
            <a:ext cx="9144000" cy="6297930"/>
          </a:xfrm>
        </p:spPr>
        <p:txBody>
          <a:bodyPr>
            <a:normAutofit fontScale="92500" lnSpcReduction="20000"/>
          </a:bodyPr>
          <a:lstStyle/>
          <a:p>
            <a:pPr marL="0" lvl="0" indent="0">
              <a:buNone/>
            </a:pPr>
            <a:r>
              <a:rPr lang="en-US" b="1" dirty="0">
                <a:solidFill>
                  <a:schemeClr val="bg1"/>
                </a:solidFill>
              </a:rPr>
              <a:t>James 2:14  What good is it, my brothers, if a man claims to have faith but has no deeds? Can such faith save him? 15  Suppose a brother or sister is without clothes and daily food. 16  If one of you says to him, "Go, I wish you well; keep warm and well fed," but does nothing about his physical needs, what good is it? In the same way, faith by itself, if it is not accompanied by action, is dead. 18  But someone will say, "You have faith; I have deeds." Show me your faith without deeds, and I will show you my faith by what I do. 19  You believe that there is one God. Good! Even the demons believe that—and shudder. 20  You foolish man, do you want evidence that faith without deeds is useless? 21  Was not our ancestor Abraham considered righteous for what he did when he offered his son Isaac on the altar? 22  You see that his faith and his actions were working together, and his faith was made complete by what he did. 23  And the scripture was fulfilled that says, "Abraham believed God, and it was credited to him as righteousness," and he was called God's friend. 24  You see that a person is justified by what he does and not by faith alone. 25  In the same way, was not even Rahab the prostitute considered righteous for what she did when she gave lodging to the spies and sent them off in a different direction? 26  As the body without the spirit is dead, so faith without deeds is dead. </a:t>
            </a:r>
            <a:endParaRPr lang="en-US" dirty="0">
              <a:solidFill>
                <a:schemeClr val="bg1"/>
              </a:solidFill>
            </a:endParaRPr>
          </a:p>
          <a:p>
            <a:endParaRPr lang="en-US" dirty="0"/>
          </a:p>
        </p:txBody>
      </p:sp>
      <p:sp>
        <p:nvSpPr>
          <p:cNvPr id="4" name="Rectangle 3"/>
          <p:cNvSpPr/>
          <p:nvPr/>
        </p:nvSpPr>
        <p:spPr>
          <a:xfrm>
            <a:off x="3156228" y="-31165"/>
            <a:ext cx="2831544" cy="646331"/>
          </a:xfrm>
          <a:prstGeom prst="rect">
            <a:avLst/>
          </a:prstGeom>
          <a:noFill/>
        </p:spPr>
        <p:txBody>
          <a:bodyPr wrap="none" lIns="91440" tIns="45720" rIns="91440" bIns="45720">
            <a:spAutoFit/>
          </a:bodyPr>
          <a:lstStyle/>
          <a:p>
            <a:pPr algn="ctr"/>
            <a:r>
              <a:rPr lang="en-US" sz="3600" b="1" cap="none" spc="50" dirty="0">
                <a:ln w="9525" cmpd="sng">
                  <a:solidFill>
                    <a:schemeClr val="tx1"/>
                  </a:solidFill>
                  <a:prstDash val="solid"/>
                </a:ln>
                <a:solidFill>
                  <a:srgbClr val="70AD47">
                    <a:tint val="1000"/>
                  </a:srgbClr>
                </a:solidFill>
                <a:effectLst>
                  <a:glow rad="38100">
                    <a:schemeClr val="accent1">
                      <a:alpha val="40000"/>
                    </a:schemeClr>
                  </a:glow>
                </a:effectLst>
              </a:rPr>
              <a:t>Call to Action</a:t>
            </a:r>
          </a:p>
        </p:txBody>
      </p:sp>
    </p:spTree>
    <p:extLst>
      <p:ext uri="{BB962C8B-B14F-4D97-AF65-F5344CB8AC3E}">
        <p14:creationId xmlns:p14="http://schemas.microsoft.com/office/powerpoint/2010/main" val="2296732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611630"/>
            <a:ext cx="7886700" cy="4565333"/>
          </a:xfrm>
        </p:spPr>
        <p:txBody>
          <a:bodyPr>
            <a:normAutofit/>
          </a:bodyPr>
          <a:lstStyle/>
          <a:p>
            <a:r>
              <a:rPr lang="en-US" sz="3600" b="1" dirty="0">
                <a:solidFill>
                  <a:schemeClr val="bg1"/>
                </a:solidFill>
              </a:rPr>
              <a:t>The Question </a:t>
            </a:r>
          </a:p>
          <a:p>
            <a:r>
              <a:rPr lang="en-US" sz="3600" b="1" dirty="0">
                <a:solidFill>
                  <a:schemeClr val="bg1"/>
                </a:solidFill>
              </a:rPr>
              <a:t>The Example </a:t>
            </a:r>
          </a:p>
          <a:p>
            <a:r>
              <a:rPr lang="en-US" sz="3600" b="1" dirty="0">
                <a:solidFill>
                  <a:schemeClr val="bg1"/>
                </a:solidFill>
              </a:rPr>
              <a:t>The Argument </a:t>
            </a:r>
          </a:p>
          <a:p>
            <a:r>
              <a:rPr lang="en-US" sz="3600" b="1" dirty="0">
                <a:solidFill>
                  <a:schemeClr val="bg1"/>
                </a:solidFill>
              </a:rPr>
              <a:t>The Evidence </a:t>
            </a:r>
          </a:p>
          <a:p>
            <a:r>
              <a:rPr lang="en-US" sz="3600" b="1" dirty="0">
                <a:solidFill>
                  <a:schemeClr val="bg1"/>
                </a:solidFill>
              </a:rPr>
              <a:t>The Conclusion</a:t>
            </a:r>
            <a:endParaRPr lang="en-US" sz="3600" dirty="0">
              <a:solidFill>
                <a:schemeClr val="bg1"/>
              </a:solidFill>
            </a:endParaRPr>
          </a:p>
        </p:txBody>
      </p:sp>
      <p:sp>
        <p:nvSpPr>
          <p:cNvPr id="5" name="Rectangle 4"/>
          <p:cNvSpPr/>
          <p:nvPr/>
        </p:nvSpPr>
        <p:spPr>
          <a:xfrm>
            <a:off x="2518553" y="0"/>
            <a:ext cx="4106894" cy="923330"/>
          </a:xfrm>
          <a:prstGeom prst="rect">
            <a:avLst/>
          </a:prstGeom>
        </p:spPr>
        <p:txBody>
          <a:bodyPr wrap="none">
            <a:spAutoFit/>
          </a:bodyPr>
          <a:lstStyle/>
          <a:p>
            <a:pPr algn="ctr"/>
            <a:r>
              <a:rPr lang="en-US" sz="5400" b="1" spc="50" dirty="0">
                <a:ln w="9525" cmpd="sng">
                  <a:solidFill>
                    <a:schemeClr val="tx1"/>
                  </a:solidFill>
                  <a:prstDash val="solid"/>
                </a:ln>
                <a:solidFill>
                  <a:srgbClr val="70AD47">
                    <a:tint val="1000"/>
                  </a:srgbClr>
                </a:solidFill>
                <a:effectLst>
                  <a:glow rad="38100">
                    <a:schemeClr val="accent1">
                      <a:alpha val="40000"/>
                    </a:schemeClr>
                  </a:glow>
                </a:effectLst>
              </a:rPr>
              <a:t>Call to Action</a:t>
            </a:r>
          </a:p>
        </p:txBody>
      </p:sp>
    </p:spTree>
    <p:extLst>
      <p:ext uri="{BB962C8B-B14F-4D97-AF65-F5344CB8AC3E}">
        <p14:creationId xmlns:p14="http://schemas.microsoft.com/office/powerpoint/2010/main" val="32490255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TotalTime>
  <Words>331</Words>
  <Application>Microsoft Office PowerPoint</Application>
  <PresentationFormat>On-screen Show (4:3)</PresentationFormat>
  <Paragraphs>10</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Aaron Brown</dc:creator>
  <cp:lastModifiedBy>Aaron Brown</cp:lastModifiedBy>
  <cp:revision>4</cp:revision>
  <dcterms:created xsi:type="dcterms:W3CDTF">2016-05-08T09:12:25Z</dcterms:created>
  <dcterms:modified xsi:type="dcterms:W3CDTF">2016-05-08T10:45:18Z</dcterms:modified>
</cp:coreProperties>
</file>